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5" r:id="rId4"/>
    <p:sldId id="285" r:id="rId5"/>
    <p:sldId id="286" r:id="rId6"/>
    <p:sldId id="288" r:id="rId7"/>
    <p:sldId id="289" r:id="rId8"/>
    <p:sldId id="290" r:id="rId9"/>
    <p:sldId id="291" r:id="rId10"/>
    <p:sldId id="292" r:id="rId11"/>
    <p:sldId id="282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楼 泽楠" initials="楼" lastIdx="1" clrIdx="0">
    <p:extLst>
      <p:ext uri="{19B8F6BF-5375-455C-9EA6-DF929625EA0E}">
        <p15:presenceInfo xmlns:p15="http://schemas.microsoft.com/office/powerpoint/2012/main" userId="e63b51d764d80c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楼 泽楠" userId="e63b51d764d80cf4" providerId="LiveId" clId="{9081C5E6-3E0E-42AC-9368-3CF772B4F2B6}"/>
    <pc:docChg chg="undo redo custSel mod addSld delSld modSld">
      <pc:chgData name="楼 泽楠" userId="e63b51d764d80cf4" providerId="LiveId" clId="{9081C5E6-3E0E-42AC-9368-3CF772B4F2B6}" dt="2023-02-27T05:10:16.099" v="3796"/>
      <pc:docMkLst>
        <pc:docMk/>
      </pc:docMkLst>
      <pc:sldChg chg="delSp modSp mod">
        <pc:chgData name="楼 泽楠" userId="e63b51d764d80cf4" providerId="LiveId" clId="{9081C5E6-3E0E-42AC-9368-3CF772B4F2B6}" dt="2023-02-24T06:45:55.985" v="88" actId="20577"/>
        <pc:sldMkLst>
          <pc:docMk/>
          <pc:sldMk cId="1691820105" sldId="256"/>
        </pc:sldMkLst>
        <pc:spChg chg="mod">
          <ac:chgData name="楼 泽楠" userId="e63b51d764d80cf4" providerId="LiveId" clId="{9081C5E6-3E0E-42AC-9368-3CF772B4F2B6}" dt="2023-02-24T06:45:55.985" v="88" actId="20577"/>
          <ac:spMkLst>
            <pc:docMk/>
            <pc:sldMk cId="1691820105" sldId="256"/>
            <ac:spMk id="4" creationId="{00000000-0000-0000-0000-000000000000}"/>
          </ac:spMkLst>
        </pc:spChg>
        <pc:spChg chg="del mod">
          <ac:chgData name="楼 泽楠" userId="e63b51d764d80cf4" providerId="LiveId" clId="{9081C5E6-3E0E-42AC-9368-3CF772B4F2B6}" dt="2023-02-24T06:45:26.597" v="54" actId="478"/>
          <ac:spMkLst>
            <pc:docMk/>
            <pc:sldMk cId="1691820105" sldId="256"/>
            <ac:spMk id="5" creationId="{00000000-0000-0000-0000-000000000000}"/>
          </ac:spMkLst>
        </pc:spChg>
      </pc:sldChg>
      <pc:sldChg chg="del">
        <pc:chgData name="楼 泽楠" userId="e63b51d764d80cf4" providerId="LiveId" clId="{9081C5E6-3E0E-42AC-9368-3CF772B4F2B6}" dt="2023-02-24T06:44:54.389" v="0" actId="47"/>
        <pc:sldMkLst>
          <pc:docMk/>
          <pc:sldMk cId="2049770824" sldId="259"/>
        </pc:sldMkLst>
      </pc:sldChg>
      <pc:sldChg chg="del">
        <pc:chgData name="楼 泽楠" userId="e63b51d764d80cf4" providerId="LiveId" clId="{9081C5E6-3E0E-42AC-9368-3CF772B4F2B6}" dt="2023-02-24T06:45:30.718" v="55" actId="47"/>
        <pc:sldMkLst>
          <pc:docMk/>
          <pc:sldMk cId="3155251148" sldId="260"/>
        </pc:sldMkLst>
      </pc:sldChg>
      <pc:sldChg chg="del">
        <pc:chgData name="楼 泽楠" userId="e63b51d764d80cf4" providerId="LiveId" clId="{9081C5E6-3E0E-42AC-9368-3CF772B4F2B6}" dt="2023-02-24T06:45:31.486" v="56" actId="47"/>
        <pc:sldMkLst>
          <pc:docMk/>
          <pc:sldMk cId="1846209069" sldId="261"/>
        </pc:sldMkLst>
      </pc:sldChg>
      <pc:sldChg chg="delSp modSp mod">
        <pc:chgData name="楼 泽楠" userId="e63b51d764d80cf4" providerId="LiveId" clId="{9081C5E6-3E0E-42AC-9368-3CF772B4F2B6}" dt="2023-02-24T08:56:35.414" v="2839" actId="20577"/>
        <pc:sldMkLst>
          <pc:docMk/>
          <pc:sldMk cId="233054111" sldId="262"/>
        </pc:sldMkLst>
        <pc:spChg chg="mod">
          <ac:chgData name="楼 泽楠" userId="e63b51d764d80cf4" providerId="LiveId" clId="{9081C5E6-3E0E-42AC-9368-3CF772B4F2B6}" dt="2023-02-24T06:46:03.081" v="100" actId="20577"/>
          <ac:spMkLst>
            <pc:docMk/>
            <pc:sldMk cId="233054111" sldId="262"/>
            <ac:spMk id="3" creationId="{00000000-0000-0000-0000-000000000000}"/>
          </ac:spMkLst>
        </pc:spChg>
        <pc:spChg chg="mod">
          <ac:chgData name="楼 泽楠" userId="e63b51d764d80cf4" providerId="LiveId" clId="{9081C5E6-3E0E-42AC-9368-3CF772B4F2B6}" dt="2023-02-24T08:56:35.414" v="2839" actId="20577"/>
          <ac:spMkLst>
            <pc:docMk/>
            <pc:sldMk cId="233054111" sldId="262"/>
            <ac:spMk id="4" creationId="{00000000-0000-0000-0000-000000000000}"/>
          </ac:spMkLst>
        </pc:spChg>
        <pc:picChg chg="del">
          <ac:chgData name="楼 泽楠" userId="e63b51d764d80cf4" providerId="LiveId" clId="{9081C5E6-3E0E-42AC-9368-3CF772B4F2B6}" dt="2023-02-24T07:03:02.649" v="107" actId="478"/>
          <ac:picMkLst>
            <pc:docMk/>
            <pc:sldMk cId="233054111" sldId="262"/>
            <ac:picMk id="5" creationId="{00000000-0000-0000-0000-000000000000}"/>
          </ac:picMkLst>
        </pc:picChg>
      </pc:sldChg>
      <pc:sldChg chg="delSp modSp del mod">
        <pc:chgData name="楼 泽楠" userId="e63b51d764d80cf4" providerId="LiveId" clId="{9081C5E6-3E0E-42AC-9368-3CF772B4F2B6}" dt="2023-02-24T07:09:58.333" v="176" actId="47"/>
        <pc:sldMkLst>
          <pc:docMk/>
          <pc:sldMk cId="4256661517" sldId="263"/>
        </pc:sldMkLst>
        <pc:spChg chg="mod">
          <ac:chgData name="楼 泽楠" userId="e63b51d764d80cf4" providerId="LiveId" clId="{9081C5E6-3E0E-42AC-9368-3CF772B4F2B6}" dt="2023-02-24T07:03:21.878" v="135" actId="20577"/>
          <ac:spMkLst>
            <pc:docMk/>
            <pc:sldMk cId="4256661517" sldId="263"/>
            <ac:spMk id="3" creationId="{00000000-0000-0000-0000-000000000000}"/>
          </ac:spMkLst>
        </pc:spChg>
        <pc:spChg chg="mod">
          <ac:chgData name="楼 泽楠" userId="e63b51d764d80cf4" providerId="LiveId" clId="{9081C5E6-3E0E-42AC-9368-3CF772B4F2B6}" dt="2023-02-24T07:08:01.197" v="139" actId="20577"/>
          <ac:spMkLst>
            <pc:docMk/>
            <pc:sldMk cId="4256661517" sldId="263"/>
            <ac:spMk id="4" creationId="{00000000-0000-0000-0000-000000000000}"/>
          </ac:spMkLst>
        </pc:spChg>
        <pc:picChg chg="del">
          <ac:chgData name="楼 泽楠" userId="e63b51d764d80cf4" providerId="LiveId" clId="{9081C5E6-3E0E-42AC-9368-3CF772B4F2B6}" dt="2023-02-24T07:07:46.454" v="136" actId="478"/>
          <ac:picMkLst>
            <pc:docMk/>
            <pc:sldMk cId="4256661517" sldId="263"/>
            <ac:picMk id="7" creationId="{00000000-0000-0000-0000-000000000000}"/>
          </ac:picMkLst>
        </pc:picChg>
      </pc:sldChg>
      <pc:sldChg chg="del">
        <pc:chgData name="楼 泽楠" userId="e63b51d764d80cf4" providerId="LiveId" clId="{9081C5E6-3E0E-42AC-9368-3CF772B4F2B6}" dt="2023-02-24T07:08:43.118" v="140" actId="47"/>
        <pc:sldMkLst>
          <pc:docMk/>
          <pc:sldMk cId="3595279237" sldId="264"/>
        </pc:sldMkLst>
      </pc:sldChg>
      <pc:sldChg chg="modSp mod">
        <pc:chgData name="楼 泽楠" userId="e63b51d764d80cf4" providerId="LiveId" clId="{9081C5E6-3E0E-42AC-9368-3CF772B4F2B6}" dt="2023-02-24T08:52:01.946" v="2775" actId="207"/>
        <pc:sldMkLst>
          <pc:docMk/>
          <pc:sldMk cId="1753666233" sldId="265"/>
        </pc:sldMkLst>
        <pc:spChg chg="mod">
          <ac:chgData name="楼 泽楠" userId="e63b51d764d80cf4" providerId="LiveId" clId="{9081C5E6-3E0E-42AC-9368-3CF772B4F2B6}" dt="2023-02-24T07:10:18.445" v="222" actId="20577"/>
          <ac:spMkLst>
            <pc:docMk/>
            <pc:sldMk cId="1753666233" sldId="265"/>
            <ac:spMk id="3" creationId="{00000000-0000-0000-0000-000000000000}"/>
          </ac:spMkLst>
        </pc:spChg>
        <pc:spChg chg="mod">
          <ac:chgData name="楼 泽楠" userId="e63b51d764d80cf4" providerId="LiveId" clId="{9081C5E6-3E0E-42AC-9368-3CF772B4F2B6}" dt="2023-02-24T08:52:01.946" v="2775" actId="207"/>
          <ac:spMkLst>
            <pc:docMk/>
            <pc:sldMk cId="1753666233" sldId="265"/>
            <ac:spMk id="5" creationId="{00000000-0000-0000-0000-000000000000}"/>
          </ac:spMkLst>
        </pc:spChg>
      </pc:sldChg>
      <pc:sldChg chg="modSp del mod">
        <pc:chgData name="楼 泽楠" userId="e63b51d764d80cf4" providerId="LiveId" clId="{9081C5E6-3E0E-42AC-9368-3CF772B4F2B6}" dt="2023-02-24T07:11:14.129" v="256" actId="47"/>
        <pc:sldMkLst>
          <pc:docMk/>
          <pc:sldMk cId="3624108227" sldId="266"/>
        </pc:sldMkLst>
        <pc:spChg chg="mod">
          <ac:chgData name="楼 泽楠" userId="e63b51d764d80cf4" providerId="LiveId" clId="{9081C5E6-3E0E-42AC-9368-3CF772B4F2B6}" dt="2023-02-24T07:10:57.857" v="252" actId="20577"/>
          <ac:spMkLst>
            <pc:docMk/>
            <pc:sldMk cId="3624108227" sldId="266"/>
            <ac:spMk id="6" creationId="{00000000-0000-0000-0000-000000000000}"/>
          </ac:spMkLst>
        </pc:spChg>
      </pc:sldChg>
      <pc:sldChg chg="del">
        <pc:chgData name="楼 泽楠" userId="e63b51d764d80cf4" providerId="LiveId" clId="{9081C5E6-3E0E-42AC-9368-3CF772B4F2B6}" dt="2023-02-24T08:29:22.323" v="2351" actId="47"/>
        <pc:sldMkLst>
          <pc:docMk/>
          <pc:sldMk cId="119608353" sldId="267"/>
        </pc:sldMkLst>
      </pc:sldChg>
      <pc:sldChg chg="del">
        <pc:chgData name="楼 泽楠" userId="e63b51d764d80cf4" providerId="LiveId" clId="{9081C5E6-3E0E-42AC-9368-3CF772B4F2B6}" dt="2023-02-24T08:29:26.052" v="2353" actId="47"/>
        <pc:sldMkLst>
          <pc:docMk/>
          <pc:sldMk cId="3094480875" sldId="268"/>
        </pc:sldMkLst>
      </pc:sldChg>
      <pc:sldChg chg="modSp del mod">
        <pc:chgData name="楼 泽楠" userId="e63b51d764d80cf4" providerId="LiveId" clId="{9081C5E6-3E0E-42AC-9368-3CF772B4F2B6}" dt="2023-02-24T08:29:27.388" v="2354" actId="47"/>
        <pc:sldMkLst>
          <pc:docMk/>
          <pc:sldMk cId="1201453235" sldId="269"/>
        </pc:sldMkLst>
        <pc:spChg chg="mod">
          <ac:chgData name="楼 泽楠" userId="e63b51d764d80cf4" providerId="LiveId" clId="{9081C5E6-3E0E-42AC-9368-3CF772B4F2B6}" dt="2023-02-24T07:11:12.929" v="254" actId="27636"/>
          <ac:spMkLst>
            <pc:docMk/>
            <pc:sldMk cId="1201453235" sldId="269"/>
            <ac:spMk id="5" creationId="{00000000-0000-0000-0000-000000000000}"/>
          </ac:spMkLst>
        </pc:spChg>
      </pc:sldChg>
      <pc:sldChg chg="del">
        <pc:chgData name="楼 泽楠" userId="e63b51d764d80cf4" providerId="LiveId" clId="{9081C5E6-3E0E-42AC-9368-3CF772B4F2B6}" dt="2023-02-24T08:29:29.022" v="2355" actId="47"/>
        <pc:sldMkLst>
          <pc:docMk/>
          <pc:sldMk cId="2473960281" sldId="270"/>
        </pc:sldMkLst>
      </pc:sldChg>
      <pc:sldChg chg="del">
        <pc:chgData name="楼 泽楠" userId="e63b51d764d80cf4" providerId="LiveId" clId="{9081C5E6-3E0E-42AC-9368-3CF772B4F2B6}" dt="2023-02-24T08:38:18.142" v="2736" actId="47"/>
        <pc:sldMkLst>
          <pc:docMk/>
          <pc:sldMk cId="418563550" sldId="271"/>
        </pc:sldMkLst>
      </pc:sldChg>
      <pc:sldChg chg="del">
        <pc:chgData name="楼 泽楠" userId="e63b51d764d80cf4" providerId="LiveId" clId="{9081C5E6-3E0E-42AC-9368-3CF772B4F2B6}" dt="2023-02-24T08:37:24.086" v="2712" actId="47"/>
        <pc:sldMkLst>
          <pc:docMk/>
          <pc:sldMk cId="2465555886" sldId="272"/>
        </pc:sldMkLst>
      </pc:sldChg>
      <pc:sldChg chg="del">
        <pc:chgData name="楼 泽楠" userId="e63b51d764d80cf4" providerId="LiveId" clId="{9081C5E6-3E0E-42AC-9368-3CF772B4F2B6}" dt="2023-02-24T08:37:22.589" v="2710" actId="47"/>
        <pc:sldMkLst>
          <pc:docMk/>
          <pc:sldMk cId="2352436808" sldId="273"/>
        </pc:sldMkLst>
      </pc:sldChg>
      <pc:sldChg chg="del">
        <pc:chgData name="楼 泽楠" userId="e63b51d764d80cf4" providerId="LiveId" clId="{9081C5E6-3E0E-42AC-9368-3CF772B4F2B6}" dt="2023-02-24T08:37:21.755" v="2709" actId="47"/>
        <pc:sldMkLst>
          <pc:docMk/>
          <pc:sldMk cId="1462846646" sldId="274"/>
        </pc:sldMkLst>
      </pc:sldChg>
      <pc:sldChg chg="modSp del mod">
        <pc:chgData name="楼 泽楠" userId="e63b51d764d80cf4" providerId="LiveId" clId="{9081C5E6-3E0E-42AC-9368-3CF772B4F2B6}" dt="2023-02-24T08:37:20.857" v="2708" actId="47"/>
        <pc:sldMkLst>
          <pc:docMk/>
          <pc:sldMk cId="2343789687" sldId="275"/>
        </pc:sldMkLst>
        <pc:spChg chg="mod">
          <ac:chgData name="楼 泽楠" userId="e63b51d764d80cf4" providerId="LiveId" clId="{9081C5E6-3E0E-42AC-9368-3CF772B4F2B6}" dt="2023-02-24T07:11:12.938" v="255" actId="27636"/>
          <ac:spMkLst>
            <pc:docMk/>
            <pc:sldMk cId="2343789687" sldId="275"/>
            <ac:spMk id="5" creationId="{00000000-0000-0000-0000-000000000000}"/>
          </ac:spMkLst>
        </pc:spChg>
      </pc:sldChg>
      <pc:sldChg chg="del">
        <pc:chgData name="楼 泽楠" userId="e63b51d764d80cf4" providerId="LiveId" clId="{9081C5E6-3E0E-42AC-9368-3CF772B4F2B6}" dt="2023-02-24T08:37:19.956" v="2707" actId="47"/>
        <pc:sldMkLst>
          <pc:docMk/>
          <pc:sldMk cId="3578238027" sldId="276"/>
        </pc:sldMkLst>
      </pc:sldChg>
      <pc:sldChg chg="del">
        <pc:chgData name="楼 泽楠" userId="e63b51d764d80cf4" providerId="LiveId" clId="{9081C5E6-3E0E-42AC-9368-3CF772B4F2B6}" dt="2023-02-24T08:37:19.132" v="2706" actId="47"/>
        <pc:sldMkLst>
          <pc:docMk/>
          <pc:sldMk cId="3167766486" sldId="277"/>
        </pc:sldMkLst>
      </pc:sldChg>
      <pc:sldChg chg="del">
        <pc:chgData name="楼 泽楠" userId="e63b51d764d80cf4" providerId="LiveId" clId="{9081C5E6-3E0E-42AC-9368-3CF772B4F2B6}" dt="2023-02-24T08:37:17.681" v="2705" actId="47"/>
        <pc:sldMkLst>
          <pc:docMk/>
          <pc:sldMk cId="1620705159" sldId="278"/>
        </pc:sldMkLst>
      </pc:sldChg>
      <pc:sldChg chg="del">
        <pc:chgData name="楼 泽楠" userId="e63b51d764d80cf4" providerId="LiveId" clId="{9081C5E6-3E0E-42AC-9368-3CF772B4F2B6}" dt="2023-02-24T08:37:16.943" v="2704" actId="47"/>
        <pc:sldMkLst>
          <pc:docMk/>
          <pc:sldMk cId="2870202382" sldId="279"/>
        </pc:sldMkLst>
      </pc:sldChg>
      <pc:sldChg chg="del">
        <pc:chgData name="楼 泽楠" userId="e63b51d764d80cf4" providerId="LiveId" clId="{9081C5E6-3E0E-42AC-9368-3CF772B4F2B6}" dt="2023-02-24T08:37:16.256" v="2703" actId="47"/>
        <pc:sldMkLst>
          <pc:docMk/>
          <pc:sldMk cId="2085259256" sldId="280"/>
        </pc:sldMkLst>
      </pc:sldChg>
      <pc:sldChg chg="del">
        <pc:chgData name="楼 泽楠" userId="e63b51d764d80cf4" providerId="LiveId" clId="{9081C5E6-3E0E-42AC-9368-3CF772B4F2B6}" dt="2023-02-24T08:37:15.428" v="2702" actId="47"/>
        <pc:sldMkLst>
          <pc:docMk/>
          <pc:sldMk cId="3997683999" sldId="281"/>
        </pc:sldMkLst>
      </pc:sldChg>
      <pc:sldChg chg="del">
        <pc:chgData name="楼 泽楠" userId="e63b51d764d80cf4" providerId="LiveId" clId="{9081C5E6-3E0E-42AC-9368-3CF772B4F2B6}" dt="2023-02-24T08:29:23.512" v="2352" actId="47"/>
        <pc:sldMkLst>
          <pc:docMk/>
          <pc:sldMk cId="1305822291" sldId="283"/>
        </pc:sldMkLst>
      </pc:sldChg>
      <pc:sldChg chg="del">
        <pc:chgData name="楼 泽楠" userId="e63b51d764d80cf4" providerId="LiveId" clId="{9081C5E6-3E0E-42AC-9368-3CF772B4F2B6}" dt="2023-02-24T08:37:23.353" v="2711" actId="47"/>
        <pc:sldMkLst>
          <pc:docMk/>
          <pc:sldMk cId="1026729523" sldId="284"/>
        </pc:sldMkLst>
      </pc:sldChg>
      <pc:sldChg chg="addSp delSp modSp add mod addCm delCm">
        <pc:chgData name="楼 泽楠" userId="e63b51d764d80cf4" providerId="LiveId" clId="{9081C5E6-3E0E-42AC-9368-3CF772B4F2B6}" dt="2023-02-24T07:49:11.329" v="2032" actId="208"/>
        <pc:sldMkLst>
          <pc:docMk/>
          <pc:sldMk cId="1923620595" sldId="285"/>
        </pc:sldMkLst>
        <pc:spChg chg="mod">
          <ac:chgData name="楼 泽楠" userId="e63b51d764d80cf4" providerId="LiveId" clId="{9081C5E6-3E0E-42AC-9368-3CF772B4F2B6}" dt="2023-02-24T07:11:20.168" v="278" actId="20577"/>
          <ac:spMkLst>
            <pc:docMk/>
            <pc:sldMk cId="1923620595" sldId="285"/>
            <ac:spMk id="4" creationId="{00000000-0000-0000-0000-000000000000}"/>
          </ac:spMkLst>
        </pc:spChg>
        <pc:spChg chg="mod">
          <ac:chgData name="楼 泽楠" userId="e63b51d764d80cf4" providerId="LiveId" clId="{9081C5E6-3E0E-42AC-9368-3CF772B4F2B6}" dt="2023-02-24T07:48:53.618" v="2028" actId="20577"/>
          <ac:spMkLst>
            <pc:docMk/>
            <pc:sldMk cId="1923620595" sldId="285"/>
            <ac:spMk id="5" creationId="{00000000-0000-0000-0000-000000000000}"/>
          </ac:spMkLst>
        </pc:spChg>
        <pc:spChg chg="add del">
          <ac:chgData name="楼 泽楠" userId="e63b51d764d80cf4" providerId="LiveId" clId="{9081C5E6-3E0E-42AC-9368-3CF772B4F2B6}" dt="2023-02-24T07:33:07.131" v="1565" actId="478"/>
          <ac:spMkLst>
            <pc:docMk/>
            <pc:sldMk cId="1923620595" sldId="285"/>
            <ac:spMk id="6" creationId="{B7197D87-03AA-10A6-3F59-BE7EDE875195}"/>
          </ac:spMkLst>
        </pc:spChg>
        <pc:spChg chg="add del">
          <ac:chgData name="楼 泽楠" userId="e63b51d764d80cf4" providerId="LiveId" clId="{9081C5E6-3E0E-42AC-9368-3CF772B4F2B6}" dt="2023-02-24T07:36:04.433" v="1568" actId="11529"/>
          <ac:spMkLst>
            <pc:docMk/>
            <pc:sldMk cId="1923620595" sldId="285"/>
            <ac:spMk id="7" creationId="{9A39CB1E-E2E4-CF40-A9DE-178F0CDC8CBA}"/>
          </ac:spMkLst>
        </pc:spChg>
        <pc:spChg chg="add mod">
          <ac:chgData name="楼 泽楠" userId="e63b51d764d80cf4" providerId="LiveId" clId="{9081C5E6-3E0E-42AC-9368-3CF772B4F2B6}" dt="2023-02-24T07:39:42.798" v="1618" actId="14100"/>
          <ac:spMkLst>
            <pc:docMk/>
            <pc:sldMk cId="1923620595" sldId="285"/>
            <ac:spMk id="8" creationId="{3CE09D58-1589-6A70-0587-88657726A0DD}"/>
          </ac:spMkLst>
        </pc:spChg>
        <pc:spChg chg="add mod">
          <ac:chgData name="楼 泽楠" userId="e63b51d764d80cf4" providerId="LiveId" clId="{9081C5E6-3E0E-42AC-9368-3CF772B4F2B6}" dt="2023-02-24T07:39:21.086" v="1616" actId="1076"/>
          <ac:spMkLst>
            <pc:docMk/>
            <pc:sldMk cId="1923620595" sldId="285"/>
            <ac:spMk id="9" creationId="{CF207B5F-7B0E-51F4-EA8B-BDA029C3763E}"/>
          </ac:spMkLst>
        </pc:spChg>
        <pc:spChg chg="add mod">
          <ac:chgData name="楼 泽楠" userId="e63b51d764d80cf4" providerId="LiveId" clId="{9081C5E6-3E0E-42AC-9368-3CF772B4F2B6}" dt="2023-02-24T07:41:00.368" v="1624" actId="1076"/>
          <ac:spMkLst>
            <pc:docMk/>
            <pc:sldMk cId="1923620595" sldId="285"/>
            <ac:spMk id="17" creationId="{7B7B3D25-8987-8BE4-2965-D6E30BCF0203}"/>
          </ac:spMkLst>
        </pc:spChg>
        <pc:spChg chg="add del mod">
          <ac:chgData name="楼 泽楠" userId="e63b51d764d80cf4" providerId="LiveId" clId="{9081C5E6-3E0E-42AC-9368-3CF772B4F2B6}" dt="2023-02-24T07:41:07.878" v="1626"/>
          <ac:spMkLst>
            <pc:docMk/>
            <pc:sldMk cId="1923620595" sldId="285"/>
            <ac:spMk id="18" creationId="{8D6758D8-7C1D-D1C9-C2D4-257D892FCECB}"/>
          </ac:spMkLst>
        </pc:spChg>
        <pc:spChg chg="add mod">
          <ac:chgData name="楼 泽楠" userId="e63b51d764d80cf4" providerId="LiveId" clId="{9081C5E6-3E0E-42AC-9368-3CF772B4F2B6}" dt="2023-02-24T07:42:01.834" v="1630" actId="207"/>
          <ac:spMkLst>
            <pc:docMk/>
            <pc:sldMk cId="1923620595" sldId="285"/>
            <ac:spMk id="19" creationId="{6AC911CC-C379-BAA0-AF8F-DBCF2FBAAB6C}"/>
          </ac:spMkLst>
        </pc:spChg>
        <pc:spChg chg="add mod ord">
          <ac:chgData name="楼 泽楠" userId="e63b51d764d80cf4" providerId="LiveId" clId="{9081C5E6-3E0E-42AC-9368-3CF772B4F2B6}" dt="2023-02-24T07:49:00.800" v="2029" actId="1076"/>
          <ac:spMkLst>
            <pc:docMk/>
            <pc:sldMk cId="1923620595" sldId="285"/>
            <ac:spMk id="20" creationId="{AE89CF9C-CD96-A8AC-6A46-AEF1BB25D818}"/>
          </ac:spMkLst>
        </pc:spChg>
        <pc:spChg chg="add mod">
          <ac:chgData name="楼 泽楠" userId="e63b51d764d80cf4" providerId="LiveId" clId="{9081C5E6-3E0E-42AC-9368-3CF772B4F2B6}" dt="2023-02-24T07:45:09.887" v="1864" actId="207"/>
          <ac:spMkLst>
            <pc:docMk/>
            <pc:sldMk cId="1923620595" sldId="285"/>
            <ac:spMk id="24" creationId="{E8FD69F2-09B2-D4D8-8EC7-E8C77E5CB30B}"/>
          </ac:spMkLst>
        </pc:spChg>
        <pc:spChg chg="add mod">
          <ac:chgData name="楼 泽楠" userId="e63b51d764d80cf4" providerId="LiveId" clId="{9081C5E6-3E0E-42AC-9368-3CF772B4F2B6}" dt="2023-02-24T07:47:22.571" v="1977" actId="208"/>
          <ac:spMkLst>
            <pc:docMk/>
            <pc:sldMk cId="1923620595" sldId="285"/>
            <ac:spMk id="27" creationId="{EA609D35-EA83-2AC1-2783-039400EFF7DE}"/>
          </ac:spMkLst>
        </pc:spChg>
        <pc:picChg chg="add mod">
          <ac:chgData name="楼 泽楠" userId="e63b51d764d80cf4" providerId="LiveId" clId="{9081C5E6-3E0E-42AC-9368-3CF772B4F2B6}" dt="2023-02-24T07:32:43.134" v="1563" actId="1076"/>
          <ac:picMkLst>
            <pc:docMk/>
            <pc:sldMk cId="1923620595" sldId="285"/>
            <ac:picMk id="3" creationId="{4B07BC0A-1277-4F68-F5E1-898E625FC279}"/>
          </ac:picMkLst>
        </pc:picChg>
        <pc:cxnChg chg="add del mod">
          <ac:chgData name="楼 泽楠" userId="e63b51d764d80cf4" providerId="LiveId" clId="{9081C5E6-3E0E-42AC-9368-3CF772B4F2B6}" dt="2023-02-24T07:38:21.026" v="1613" actId="11529"/>
          <ac:cxnSpMkLst>
            <pc:docMk/>
            <pc:sldMk cId="1923620595" sldId="285"/>
            <ac:cxnSpMk id="11" creationId="{D3F4DAC5-8B9A-E131-DD35-42C06B511819}"/>
          </ac:cxnSpMkLst>
        </pc:cxnChg>
        <pc:cxnChg chg="add mod">
          <ac:chgData name="楼 泽楠" userId="e63b51d764d80cf4" providerId="LiveId" clId="{9081C5E6-3E0E-42AC-9368-3CF772B4F2B6}" dt="2023-02-24T07:39:42.798" v="1618" actId="14100"/>
          <ac:cxnSpMkLst>
            <pc:docMk/>
            <pc:sldMk cId="1923620595" sldId="285"/>
            <ac:cxnSpMk id="13" creationId="{791DDB3A-0321-2324-307D-5BA12B182875}"/>
          </ac:cxnSpMkLst>
        </pc:cxnChg>
        <pc:cxnChg chg="add mod">
          <ac:chgData name="楼 泽楠" userId="e63b51d764d80cf4" providerId="LiveId" clId="{9081C5E6-3E0E-42AC-9368-3CF772B4F2B6}" dt="2023-02-24T07:49:00.800" v="2029" actId="1076"/>
          <ac:cxnSpMkLst>
            <pc:docMk/>
            <pc:sldMk cId="1923620595" sldId="285"/>
            <ac:cxnSpMk id="22" creationId="{B5C2F2B7-AEBA-EEC7-01E5-B6FF9CC37B04}"/>
          </ac:cxnSpMkLst>
        </pc:cxnChg>
        <pc:cxnChg chg="add del mod">
          <ac:chgData name="楼 泽楠" userId="e63b51d764d80cf4" providerId="LiveId" clId="{9081C5E6-3E0E-42AC-9368-3CF772B4F2B6}" dt="2023-02-24T07:49:03.268" v="2030" actId="478"/>
          <ac:cxnSpMkLst>
            <pc:docMk/>
            <pc:sldMk cId="1923620595" sldId="285"/>
            <ac:cxnSpMk id="26" creationId="{CD9A0309-00BC-A165-EDDD-C084F57D3995}"/>
          </ac:cxnSpMkLst>
        </pc:cxnChg>
        <pc:cxnChg chg="add del mod">
          <ac:chgData name="楼 泽楠" userId="e63b51d764d80cf4" providerId="LiveId" clId="{9081C5E6-3E0E-42AC-9368-3CF772B4F2B6}" dt="2023-02-24T07:47:32.649" v="1979" actId="11529"/>
          <ac:cxnSpMkLst>
            <pc:docMk/>
            <pc:sldMk cId="1923620595" sldId="285"/>
            <ac:cxnSpMk id="29" creationId="{55723E4F-AA79-296A-9AB0-8211A87B0D2E}"/>
          </ac:cxnSpMkLst>
        </pc:cxnChg>
        <pc:cxnChg chg="add mod">
          <ac:chgData name="楼 泽楠" userId="e63b51d764d80cf4" providerId="LiveId" clId="{9081C5E6-3E0E-42AC-9368-3CF772B4F2B6}" dt="2023-02-24T07:47:41.308" v="1981" actId="208"/>
          <ac:cxnSpMkLst>
            <pc:docMk/>
            <pc:sldMk cId="1923620595" sldId="285"/>
            <ac:cxnSpMk id="31" creationId="{E834659D-8749-085A-E3E3-964CDEC07EF7}"/>
          </ac:cxnSpMkLst>
        </pc:cxnChg>
        <pc:cxnChg chg="add mod">
          <ac:chgData name="楼 泽楠" userId="e63b51d764d80cf4" providerId="LiveId" clId="{9081C5E6-3E0E-42AC-9368-3CF772B4F2B6}" dt="2023-02-24T07:49:11.329" v="2032" actId="208"/>
          <ac:cxnSpMkLst>
            <pc:docMk/>
            <pc:sldMk cId="1923620595" sldId="285"/>
            <ac:cxnSpMk id="36" creationId="{84DA1979-4EA0-B5E7-2BA9-E31333479B87}"/>
          </ac:cxnSpMkLst>
        </pc:cxnChg>
      </pc:sldChg>
      <pc:sldChg chg="addSp modSp add mod">
        <pc:chgData name="楼 泽楠" userId="e63b51d764d80cf4" providerId="LiveId" clId="{9081C5E6-3E0E-42AC-9368-3CF772B4F2B6}" dt="2023-02-24T08:31:06.577" v="2368" actId="20577"/>
        <pc:sldMkLst>
          <pc:docMk/>
          <pc:sldMk cId="2801985906" sldId="286"/>
        </pc:sldMkLst>
        <pc:spChg chg="mod">
          <ac:chgData name="楼 泽楠" userId="e63b51d764d80cf4" providerId="LiveId" clId="{9081C5E6-3E0E-42AC-9368-3CF772B4F2B6}" dt="2023-02-24T07:50:02.810" v="2081" actId="20577"/>
          <ac:spMkLst>
            <pc:docMk/>
            <pc:sldMk cId="2801985906" sldId="286"/>
            <ac:spMk id="4" creationId="{00000000-0000-0000-0000-000000000000}"/>
          </ac:spMkLst>
        </pc:spChg>
        <pc:spChg chg="mod">
          <ac:chgData name="楼 泽楠" userId="e63b51d764d80cf4" providerId="LiveId" clId="{9081C5E6-3E0E-42AC-9368-3CF772B4F2B6}" dt="2023-02-24T08:31:06.577" v="2368" actId="20577"/>
          <ac:spMkLst>
            <pc:docMk/>
            <pc:sldMk cId="2801985906" sldId="286"/>
            <ac:spMk id="5" creationId="{00000000-0000-0000-0000-000000000000}"/>
          </ac:spMkLst>
        </pc:spChg>
        <pc:picChg chg="add mod">
          <ac:chgData name="楼 泽楠" userId="e63b51d764d80cf4" providerId="LiveId" clId="{9081C5E6-3E0E-42AC-9368-3CF772B4F2B6}" dt="2023-02-24T08:12:28.186" v="2226" actId="1076"/>
          <ac:picMkLst>
            <pc:docMk/>
            <pc:sldMk cId="2801985906" sldId="286"/>
            <ac:picMk id="3" creationId="{4D607CE5-ED7C-C312-678A-6F216514C0EB}"/>
          </ac:picMkLst>
        </pc:picChg>
      </pc:sldChg>
      <pc:sldChg chg="modSp add del mod">
        <pc:chgData name="楼 泽楠" userId="e63b51d764d80cf4" providerId="LiveId" clId="{9081C5E6-3E0E-42AC-9368-3CF772B4F2B6}" dt="2023-02-24T08:38:16.257" v="2735" actId="47"/>
        <pc:sldMkLst>
          <pc:docMk/>
          <pc:sldMk cId="115785309" sldId="287"/>
        </pc:sldMkLst>
        <pc:spChg chg="mod">
          <ac:chgData name="楼 泽楠" userId="e63b51d764d80cf4" providerId="LiveId" clId="{9081C5E6-3E0E-42AC-9368-3CF772B4F2B6}" dt="2023-02-24T08:38:09.088" v="2734" actId="20577"/>
          <ac:spMkLst>
            <pc:docMk/>
            <pc:sldMk cId="115785309" sldId="287"/>
            <ac:spMk id="4" creationId="{00000000-0000-0000-0000-000000000000}"/>
          </ac:spMkLst>
        </pc:spChg>
      </pc:sldChg>
      <pc:sldChg chg="modSp add del mod">
        <pc:chgData name="楼 泽楠" userId="e63b51d764d80cf4" providerId="LiveId" clId="{9081C5E6-3E0E-42AC-9368-3CF772B4F2B6}" dt="2023-02-24T07:30:35.538" v="1558" actId="47"/>
        <pc:sldMkLst>
          <pc:docMk/>
          <pc:sldMk cId="3540014553" sldId="287"/>
        </pc:sldMkLst>
        <pc:spChg chg="mod">
          <ac:chgData name="楼 泽楠" userId="e63b51d764d80cf4" providerId="LiveId" clId="{9081C5E6-3E0E-42AC-9368-3CF772B4F2B6}" dt="2023-02-24T07:25:46.679" v="1196" actId="20577"/>
          <ac:spMkLst>
            <pc:docMk/>
            <pc:sldMk cId="3540014553" sldId="287"/>
            <ac:spMk id="4" creationId="{00000000-0000-0000-0000-000000000000}"/>
          </ac:spMkLst>
        </pc:spChg>
      </pc:sldChg>
      <pc:sldChg chg="addSp delSp modSp add mod">
        <pc:chgData name="楼 泽楠" userId="e63b51d764d80cf4" providerId="LiveId" clId="{9081C5E6-3E0E-42AC-9368-3CF772B4F2B6}" dt="2023-02-24T08:33:50.140" v="2461" actId="20577"/>
        <pc:sldMkLst>
          <pc:docMk/>
          <pc:sldMk cId="1629663277" sldId="288"/>
        </pc:sldMkLst>
        <pc:spChg chg="mod">
          <ac:chgData name="楼 泽楠" userId="e63b51d764d80cf4" providerId="LiveId" clId="{9081C5E6-3E0E-42AC-9368-3CF772B4F2B6}" dt="2023-02-24T08:33:50.140" v="2461" actId="20577"/>
          <ac:spMkLst>
            <pc:docMk/>
            <pc:sldMk cId="1629663277" sldId="288"/>
            <ac:spMk id="5" creationId="{00000000-0000-0000-0000-000000000000}"/>
          </ac:spMkLst>
        </pc:spChg>
        <pc:picChg chg="del">
          <ac:chgData name="楼 泽楠" userId="e63b51d764d80cf4" providerId="LiveId" clId="{9081C5E6-3E0E-42AC-9368-3CF772B4F2B6}" dt="2023-02-24T08:32:32.957" v="2437" actId="478"/>
          <ac:picMkLst>
            <pc:docMk/>
            <pc:sldMk cId="1629663277" sldId="288"/>
            <ac:picMk id="3" creationId="{4D607CE5-ED7C-C312-678A-6F216514C0EB}"/>
          </ac:picMkLst>
        </pc:picChg>
        <pc:picChg chg="add mod">
          <ac:chgData name="楼 泽楠" userId="e63b51d764d80cf4" providerId="LiveId" clId="{9081C5E6-3E0E-42AC-9368-3CF772B4F2B6}" dt="2023-02-24T08:33:32.159" v="2443" actId="1076"/>
          <ac:picMkLst>
            <pc:docMk/>
            <pc:sldMk cId="1629663277" sldId="288"/>
            <ac:picMk id="6" creationId="{8919DC82-50B5-8AF7-681F-86DE68059F62}"/>
          </ac:picMkLst>
        </pc:picChg>
      </pc:sldChg>
      <pc:sldChg chg="addSp delSp modSp add mod">
        <pc:chgData name="楼 泽楠" userId="e63b51d764d80cf4" providerId="LiveId" clId="{9081C5E6-3E0E-42AC-9368-3CF772B4F2B6}" dt="2023-02-24T09:10:32.574" v="3331" actId="20577"/>
        <pc:sldMkLst>
          <pc:docMk/>
          <pc:sldMk cId="2840240472" sldId="289"/>
        </pc:sldMkLst>
        <pc:spChg chg="mod">
          <ac:chgData name="楼 泽楠" userId="e63b51d764d80cf4" providerId="LiveId" clId="{9081C5E6-3E0E-42AC-9368-3CF772B4F2B6}" dt="2023-02-24T09:10:32.574" v="3331" actId="20577"/>
          <ac:spMkLst>
            <pc:docMk/>
            <pc:sldMk cId="2840240472" sldId="289"/>
            <ac:spMk id="5" creationId="{00000000-0000-0000-0000-000000000000}"/>
          </ac:spMkLst>
        </pc:spChg>
        <pc:picChg chg="add mod modCrop">
          <ac:chgData name="楼 泽楠" userId="e63b51d764d80cf4" providerId="LiveId" clId="{9081C5E6-3E0E-42AC-9368-3CF772B4F2B6}" dt="2023-02-24T09:10:20.797" v="3302" actId="1076"/>
          <ac:picMkLst>
            <pc:docMk/>
            <pc:sldMk cId="2840240472" sldId="289"/>
            <ac:picMk id="3" creationId="{FED2DDC0-8F87-4CF0-5A5F-F1496A639B12}"/>
          </ac:picMkLst>
        </pc:picChg>
        <pc:picChg chg="del">
          <ac:chgData name="楼 泽楠" userId="e63b51d764d80cf4" providerId="LiveId" clId="{9081C5E6-3E0E-42AC-9368-3CF772B4F2B6}" dt="2023-02-24T08:35:33.467" v="2590" actId="478"/>
          <ac:picMkLst>
            <pc:docMk/>
            <pc:sldMk cId="2840240472" sldId="289"/>
            <ac:picMk id="6" creationId="{8919DC82-50B5-8AF7-681F-86DE68059F62}"/>
          </ac:picMkLst>
        </pc:picChg>
      </pc:sldChg>
      <pc:sldChg chg="modSp add mod">
        <pc:chgData name="楼 泽楠" userId="e63b51d764d80cf4" providerId="LiveId" clId="{9081C5E6-3E0E-42AC-9368-3CF772B4F2B6}" dt="2023-02-24T09:10:37.853" v="3339" actId="20577"/>
        <pc:sldMkLst>
          <pc:docMk/>
          <pc:sldMk cId="592286850" sldId="290"/>
        </pc:sldMkLst>
        <pc:spChg chg="mod">
          <ac:chgData name="楼 泽楠" userId="e63b51d764d80cf4" providerId="LiveId" clId="{9081C5E6-3E0E-42AC-9368-3CF772B4F2B6}" dt="2023-02-24T09:10:37.853" v="3339" actId="20577"/>
          <ac:spMkLst>
            <pc:docMk/>
            <pc:sldMk cId="592286850" sldId="290"/>
            <ac:spMk id="3" creationId="{00000000-0000-0000-0000-000000000000}"/>
          </ac:spMkLst>
        </pc:spChg>
        <pc:spChg chg="mod">
          <ac:chgData name="楼 泽楠" userId="e63b51d764d80cf4" providerId="LiveId" clId="{9081C5E6-3E0E-42AC-9368-3CF772B4F2B6}" dt="2023-02-24T09:05:39.002" v="3253" actId="20577"/>
          <ac:spMkLst>
            <pc:docMk/>
            <pc:sldMk cId="592286850" sldId="290"/>
            <ac:spMk id="4" creationId="{00000000-0000-0000-0000-000000000000}"/>
          </ac:spMkLst>
        </pc:spChg>
      </pc:sldChg>
      <pc:sldChg chg="addSp delSp modSp add mod modAnim">
        <pc:chgData name="楼 泽楠" userId="e63b51d764d80cf4" providerId="LiveId" clId="{9081C5E6-3E0E-42AC-9368-3CF772B4F2B6}" dt="2023-02-24T09:11:24.316" v="3380"/>
        <pc:sldMkLst>
          <pc:docMk/>
          <pc:sldMk cId="1566743890" sldId="291"/>
        </pc:sldMkLst>
        <pc:spChg chg="mod">
          <ac:chgData name="楼 泽楠" userId="e63b51d764d80cf4" providerId="LiveId" clId="{9081C5E6-3E0E-42AC-9368-3CF772B4F2B6}" dt="2023-02-24T09:11:08.134" v="3379" actId="20577"/>
          <ac:spMkLst>
            <pc:docMk/>
            <pc:sldMk cId="1566743890" sldId="291"/>
            <ac:spMk id="3" creationId="{00000000-0000-0000-0000-000000000000}"/>
          </ac:spMkLst>
        </pc:spChg>
        <pc:spChg chg="del">
          <ac:chgData name="楼 泽楠" userId="e63b51d764d80cf4" providerId="LiveId" clId="{9081C5E6-3E0E-42AC-9368-3CF772B4F2B6}" dt="2023-02-24T09:10:57.064" v="3341" actId="478"/>
          <ac:spMkLst>
            <pc:docMk/>
            <pc:sldMk cId="1566743890" sldId="291"/>
            <ac:spMk id="4" creationId="{00000000-0000-0000-0000-000000000000}"/>
          </ac:spMkLst>
        </pc:spChg>
        <pc:spChg chg="add del mod">
          <ac:chgData name="楼 泽楠" userId="e63b51d764d80cf4" providerId="LiveId" clId="{9081C5E6-3E0E-42AC-9368-3CF772B4F2B6}" dt="2023-02-24T09:11:24.316" v="3380"/>
          <ac:spMkLst>
            <pc:docMk/>
            <pc:sldMk cId="1566743890" sldId="291"/>
            <ac:spMk id="5" creationId="{5B5B8353-FA3E-F71F-A392-138B607C76C8}"/>
          </ac:spMkLst>
        </pc:spChg>
        <pc:picChg chg="add mod">
          <ac:chgData name="楼 泽楠" userId="e63b51d764d80cf4" providerId="LiveId" clId="{9081C5E6-3E0E-42AC-9368-3CF772B4F2B6}" dt="2023-02-24T09:11:24.316" v="3380"/>
          <ac:picMkLst>
            <pc:docMk/>
            <pc:sldMk cId="1566743890" sldId="291"/>
            <ac:picMk id="6" creationId="{90A23D46-0EBB-0C4F-0A42-B1E0069DF8AA}"/>
          </ac:picMkLst>
        </pc:picChg>
      </pc:sldChg>
      <pc:sldChg chg="modSp add mod">
        <pc:chgData name="楼 泽楠" userId="e63b51d764d80cf4" providerId="LiveId" clId="{9081C5E6-3E0E-42AC-9368-3CF772B4F2B6}" dt="2023-02-27T04:54:23.242" v="3795" actId="20577"/>
        <pc:sldMkLst>
          <pc:docMk/>
          <pc:sldMk cId="3735237751" sldId="292"/>
        </pc:sldMkLst>
        <pc:spChg chg="mod">
          <ac:chgData name="楼 泽楠" userId="e63b51d764d80cf4" providerId="LiveId" clId="{9081C5E6-3E0E-42AC-9368-3CF772B4F2B6}" dt="2023-02-27T04:50:37.781" v="3403" actId="20577"/>
          <ac:spMkLst>
            <pc:docMk/>
            <pc:sldMk cId="3735237751" sldId="292"/>
            <ac:spMk id="3" creationId="{00000000-0000-0000-0000-000000000000}"/>
          </ac:spMkLst>
        </pc:spChg>
        <pc:spChg chg="mod">
          <ac:chgData name="楼 泽楠" userId="e63b51d764d80cf4" providerId="LiveId" clId="{9081C5E6-3E0E-42AC-9368-3CF772B4F2B6}" dt="2023-02-27T04:54:23.242" v="3795" actId="20577"/>
          <ac:spMkLst>
            <pc:docMk/>
            <pc:sldMk cId="3735237751" sldId="292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Traceroute</a:t>
            </a:r>
            <a:r>
              <a:rPr lang="zh-CN" altLang="en-US" sz="4400" dirty="0"/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23891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用</a:t>
            </a:r>
            <a:r>
              <a:rPr lang="en-US" altLang="zh-CN" sz="1600" dirty="0">
                <a:latin typeface="+mn-ea"/>
              </a:rPr>
              <a:t>traceroute</a:t>
            </a:r>
            <a:r>
              <a:rPr lang="zh-CN" altLang="en-US" sz="1600" dirty="0">
                <a:latin typeface="+mn-ea"/>
              </a:rPr>
              <a:t>追踪一些网址的路径，例如百度，爱奇艺，</a:t>
            </a:r>
            <a:r>
              <a:rPr lang="en-US" altLang="zh-CN" sz="1600" dirty="0">
                <a:latin typeface="+mn-ea"/>
              </a:rPr>
              <a:t>B</a:t>
            </a:r>
            <a:r>
              <a:rPr lang="zh-CN" altLang="en-US" sz="1600" dirty="0">
                <a:latin typeface="+mn-ea"/>
              </a:rPr>
              <a:t>站等，也可自选；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使用前面介绍的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-m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-f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指令查看路径中的某一段；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使用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指令减少结果中的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*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号。  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小练习</a:t>
            </a:r>
          </a:p>
        </p:txBody>
      </p:sp>
    </p:spTree>
    <p:extLst>
      <p:ext uri="{BB962C8B-B14F-4D97-AF65-F5344CB8AC3E}">
        <p14:creationId xmlns:p14="http://schemas.microsoft.com/office/powerpoint/2010/main" val="373523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238914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21212"/>
                </a:solidFill>
                <a:latin typeface="+mn-ea"/>
              </a:rPr>
              <a:t>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ea"/>
              </a:rPr>
              <a:t>raceroute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ea"/>
              </a:rPr>
              <a:t>是诊断网络问题时常用的工具。它可以定位从源主机到目标主机之间经过了哪些路由器，以及到达各个路由器的耗时</a:t>
            </a:r>
            <a:r>
              <a:rPr lang="zh-CN" altLang="en-US" dirty="0">
                <a:latin typeface="+mn-ea"/>
              </a:rPr>
              <a:t>。在</a:t>
            </a:r>
            <a:r>
              <a:rPr lang="en-US" altLang="zh-CN" dirty="0" err="1">
                <a:latin typeface="+mn-ea"/>
              </a:rPr>
              <a:t>linux</a:t>
            </a:r>
            <a:r>
              <a:rPr lang="zh-CN" altLang="en-US" dirty="0">
                <a:latin typeface="+mn-ea"/>
              </a:rPr>
              <a:t>中称为</a:t>
            </a:r>
            <a:r>
              <a:rPr lang="en-US" altLang="zh-CN" dirty="0">
                <a:latin typeface="+mn-ea"/>
              </a:rPr>
              <a:t>traceroute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windows</a:t>
            </a:r>
            <a:r>
              <a:rPr lang="zh-CN" altLang="en-US" dirty="0">
                <a:latin typeface="+mn-ea"/>
              </a:rPr>
              <a:t>中则为</a:t>
            </a:r>
            <a:r>
              <a:rPr lang="en-US" altLang="zh-CN" dirty="0" err="1">
                <a:latin typeface="+mn-ea"/>
              </a:rPr>
              <a:t>tracert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实现原理：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traceroute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会向目标主机发送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m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轮次信息（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m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默认为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30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），每一轮包含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q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个数据包（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q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默认为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），且第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轮数据包的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TTL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（存活时间）均设置为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k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。每次到达某个中间路由器时，若该轮数据包的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TTL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，则该中间路由器会向源主机发送超时信息，该信息会包含该路由器的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IP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地址。将这些</a:t>
            </a:r>
            <a:r>
              <a:rPr lang="en-US" altLang="zh-CN" dirty="0">
                <a:solidFill>
                  <a:srgbClr val="121212"/>
                </a:solidFill>
                <a:latin typeface="+mn-ea"/>
              </a:rPr>
              <a:t>IP</a:t>
            </a:r>
            <a:r>
              <a:rPr lang="zh-CN" altLang="en-US" dirty="0">
                <a:solidFill>
                  <a:srgbClr val="121212"/>
                </a:solidFill>
                <a:latin typeface="+mn-ea"/>
              </a:rPr>
              <a:t>地址连接起来，就是源主机到达目标主机经过的一条路径。</a:t>
            </a:r>
            <a:endParaRPr lang="en-US" altLang="zh-CN" dirty="0">
              <a:solidFill>
                <a:srgbClr val="121212"/>
              </a:solidFill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-d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Socket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层级的排错功能。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-f 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设置第一个检测数据包的存活数值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的大小。</a:t>
            </a:r>
            <a:endParaRPr lang="zh-CN" altLang="en-US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-F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设置勿离断位。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-g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设置来源路由网关，最多可设置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使用指定的网络界面送出数据包。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-I 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ICMP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回应取代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资料信息。</a:t>
            </a:r>
            <a:endParaRPr lang="zh-CN" altLang="en-US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-m 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设置检测数据包的最大存活数值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的大小。</a:t>
            </a:r>
            <a:endParaRPr lang="zh-CN" altLang="en-US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-n 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直接使用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地址而非主机名称。</a:t>
            </a:r>
            <a:endParaRPr lang="zh-CN" altLang="en-US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-p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传输协议的通信端口。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-r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忽略普通的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Routing Table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，直接将数据包送到远端主机上。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-s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设置本地主机送出数据包的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地址。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-t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设置检测数据包的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TOS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数值。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-v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详细显示指令的执行过程。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-w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设置等待远端主机回报的时间。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indent="266700" algn="l"/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-x 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开启或关闭数据包的正确性检验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1074300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/>
              <a:t>基本命令格式：</a:t>
            </a:r>
            <a:r>
              <a:rPr lang="en-US" altLang="zh-CN" sz="18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raceroute [</a:t>
            </a:r>
            <a:r>
              <a:rPr lang="zh-CN" altLang="en-US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命令行参数</a:t>
            </a:r>
            <a:r>
              <a:rPr lang="en-US" altLang="zh-CN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][</a:t>
            </a:r>
            <a:r>
              <a:rPr lang="zh-CN" altLang="en-US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目标地址</a:t>
            </a:r>
            <a:r>
              <a:rPr lang="en-US" altLang="zh-CN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endParaRPr lang="en-US" altLang="zh-CN" sz="1800" dirty="0"/>
          </a:p>
          <a:p>
            <a:pPr lvl="1"/>
            <a:r>
              <a:rPr lang="zh-CN" altLang="en-US" sz="1600" dirty="0"/>
              <a:t>目标地址可以是一个域名，也可以是</a:t>
            </a:r>
            <a:r>
              <a:rPr lang="en-US" altLang="zh-CN" sz="1600" dirty="0"/>
              <a:t>IP</a:t>
            </a:r>
            <a:r>
              <a:rPr lang="zh-CN" altLang="en-US" sz="1600" dirty="0"/>
              <a:t>地址。</a:t>
            </a:r>
            <a:endParaRPr lang="en-US" altLang="zh-CN" sz="1600" dirty="0"/>
          </a:p>
          <a:p>
            <a:pPr lvl="1"/>
            <a:r>
              <a:rPr lang="zh-CN" altLang="en-US" sz="1600" dirty="0"/>
              <a:t>例如：</a:t>
            </a:r>
            <a:r>
              <a:rPr lang="en-US" altLang="zh-CN" sz="16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traceroute www.baidu.com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07BC0A-1277-4F68-F5E1-898E625F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43" y="2747395"/>
            <a:ext cx="6655113" cy="32633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E09D58-1589-6A70-0587-88657726A0DD}"/>
              </a:ext>
            </a:extLst>
          </p:cNvPr>
          <p:cNvSpPr/>
          <p:nvPr/>
        </p:nvSpPr>
        <p:spPr>
          <a:xfrm>
            <a:off x="1943100" y="2838450"/>
            <a:ext cx="151765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207B5F-7B0E-51F4-EA8B-BDA029C3763E}"/>
              </a:ext>
            </a:extLst>
          </p:cNvPr>
          <p:cNvSpPr txBox="1"/>
          <p:nvPr/>
        </p:nvSpPr>
        <p:spPr>
          <a:xfrm>
            <a:off x="101600" y="2376785"/>
            <a:ext cx="10731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目标主机名与</a:t>
            </a:r>
            <a:r>
              <a:rPr lang="en-US" altLang="zh-CN" sz="1200" dirty="0"/>
              <a:t>IP</a:t>
            </a:r>
            <a:r>
              <a:rPr lang="zh-CN" altLang="en-US" sz="1200" dirty="0"/>
              <a:t>地址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91DDB3A-0321-2324-307D-5BA12B182875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>
            <a:off x="1174750" y="2607618"/>
            <a:ext cx="768350" cy="28798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B7B3D25-8987-8BE4-2965-D6E30BCF0203}"/>
              </a:ext>
            </a:extLst>
          </p:cNvPr>
          <p:cNvSpPr/>
          <p:nvPr/>
        </p:nvSpPr>
        <p:spPr>
          <a:xfrm>
            <a:off x="1447800" y="4379053"/>
            <a:ext cx="317500" cy="84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C911CC-C379-BAA0-AF8F-DBCF2FBAAB6C}"/>
              </a:ext>
            </a:extLst>
          </p:cNvPr>
          <p:cNvSpPr/>
          <p:nvPr/>
        </p:nvSpPr>
        <p:spPr>
          <a:xfrm>
            <a:off x="1447800" y="3949700"/>
            <a:ext cx="610235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89CF9C-CD96-A8AC-6A46-AEF1BB25D818}"/>
              </a:ext>
            </a:extLst>
          </p:cNvPr>
          <p:cNvSpPr txBox="1"/>
          <p:nvPr/>
        </p:nvSpPr>
        <p:spPr>
          <a:xfrm>
            <a:off x="5876925" y="1867910"/>
            <a:ext cx="264795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第</a:t>
            </a:r>
            <a:r>
              <a:rPr lang="en-US" altLang="zh-CN" sz="1200" dirty="0"/>
              <a:t>k</a:t>
            </a:r>
            <a:r>
              <a:rPr lang="zh-CN" altLang="en-US" sz="1200" dirty="0"/>
              <a:t>行代表第</a:t>
            </a:r>
            <a:r>
              <a:rPr lang="en-US" altLang="zh-CN" sz="1200" dirty="0"/>
              <a:t>k</a:t>
            </a:r>
            <a:r>
              <a:rPr lang="zh-CN" altLang="en-US" sz="1200" dirty="0"/>
              <a:t>轮数据包，空格分隔的三个数据项代表这些数据包分别到达的</a:t>
            </a:r>
            <a:r>
              <a:rPr lang="en-US" altLang="zh-CN" sz="1200" dirty="0"/>
              <a:t>IP</a:t>
            </a:r>
            <a:r>
              <a:rPr lang="zh-CN" altLang="en-US" sz="1200" dirty="0"/>
              <a:t>地址和经过时间。若有数据包到达同一地址，则会合并显示。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B5C2F2B7-AEBA-EEC7-01E5-B6FF9CC37B04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7550150" y="2283409"/>
            <a:ext cx="974725" cy="1723441"/>
          </a:xfrm>
          <a:prstGeom prst="bentConnector3">
            <a:avLst>
              <a:gd name="adj1" fmla="val 1234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8FD69F2-09B2-D4D8-8EC7-E8C77E5CB30B}"/>
              </a:ext>
            </a:extLst>
          </p:cNvPr>
          <p:cNvSpPr/>
          <p:nvPr/>
        </p:nvSpPr>
        <p:spPr>
          <a:xfrm>
            <a:off x="1447800" y="3238500"/>
            <a:ext cx="29337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609D35-EA83-2AC1-2783-039400EFF7DE}"/>
              </a:ext>
            </a:extLst>
          </p:cNvPr>
          <p:cNvSpPr txBox="1"/>
          <p:nvPr/>
        </p:nvSpPr>
        <p:spPr>
          <a:xfrm>
            <a:off x="101600" y="4064000"/>
            <a:ext cx="99679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出现</a:t>
            </a:r>
            <a:r>
              <a:rPr lang="en-US" altLang="zh-CN" sz="1200" dirty="0"/>
              <a:t>*</a:t>
            </a:r>
            <a:r>
              <a:rPr lang="zh-CN" altLang="en-US" sz="1200" dirty="0"/>
              <a:t>代表没有收到该数据包的返回信息，可能有多种原因。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E834659D-8749-085A-E3E3-964CDEC07EF7}"/>
              </a:ext>
            </a:extLst>
          </p:cNvPr>
          <p:cNvCxnSpPr>
            <a:stCxn id="17" idx="1"/>
            <a:endCxn id="27" idx="3"/>
          </p:cNvCxnSpPr>
          <p:nvPr/>
        </p:nvCxnSpPr>
        <p:spPr>
          <a:xfrm rot="10800000" flipV="1">
            <a:off x="1098394" y="4421445"/>
            <a:ext cx="349406" cy="24272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84DA1979-4EA0-B5E7-2BA9-E31333479B87}"/>
              </a:ext>
            </a:extLst>
          </p:cNvPr>
          <p:cNvCxnSpPr>
            <a:stCxn id="24" idx="3"/>
            <a:endCxn id="20" idx="2"/>
          </p:cNvCxnSpPr>
          <p:nvPr/>
        </p:nvCxnSpPr>
        <p:spPr>
          <a:xfrm flipV="1">
            <a:off x="4381500" y="2698907"/>
            <a:ext cx="2819400" cy="59674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62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121627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可以使用命令行参数来修改默认设置</a:t>
            </a:r>
            <a:endParaRPr lang="en-US" altLang="zh-CN" dirty="0"/>
          </a:p>
          <a:p>
            <a:pPr lvl="1"/>
            <a:r>
              <a:rPr lang="zh-CN" altLang="en-US" dirty="0"/>
              <a:t>例如使用</a:t>
            </a:r>
            <a:r>
              <a:rPr lang="en-US" altLang="zh-CN" dirty="0"/>
              <a:t>-m</a:t>
            </a:r>
            <a:r>
              <a:rPr lang="zh-CN" altLang="en-US" dirty="0"/>
              <a:t>参数来设置最大</a:t>
            </a:r>
            <a:r>
              <a:rPr lang="en-US" altLang="zh-CN" dirty="0"/>
              <a:t>TTL</a:t>
            </a:r>
            <a:r>
              <a:rPr lang="zh-CN" altLang="en-US" dirty="0"/>
              <a:t>值，可以查看路径中前</a:t>
            </a:r>
            <a:r>
              <a:rPr lang="en-US" altLang="zh-CN" dirty="0"/>
              <a:t>m</a:t>
            </a:r>
            <a:r>
              <a:rPr lang="zh-CN" altLang="en-US" dirty="0"/>
              <a:t>个</a:t>
            </a:r>
            <a:r>
              <a:rPr lang="en-US" altLang="zh-CN" dirty="0"/>
              <a:t>IP</a:t>
            </a:r>
            <a:r>
              <a:rPr lang="zh-CN" altLang="en-US" dirty="0"/>
              <a:t>地址。</a:t>
            </a:r>
            <a:endParaRPr lang="en-US" altLang="zh-CN" dirty="0"/>
          </a:p>
          <a:p>
            <a:pPr lvl="1"/>
            <a:r>
              <a:rPr lang="en-US" altLang="zh-CN" sz="18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traceroute -m 10 www.baidu.com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607CE5-ED7C-C312-678A-6F216514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" y="3010629"/>
            <a:ext cx="8491538" cy="15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121627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可以使用命令行参数来修改默认设置</a:t>
            </a:r>
            <a:endParaRPr lang="en-US" altLang="zh-CN" dirty="0"/>
          </a:p>
          <a:p>
            <a:pPr lvl="1"/>
            <a:r>
              <a:rPr lang="zh-CN" altLang="en-US" dirty="0"/>
              <a:t>组合使用</a:t>
            </a:r>
            <a:r>
              <a:rPr lang="en-US" altLang="zh-CN" dirty="0"/>
              <a:t>-m</a:t>
            </a:r>
            <a:r>
              <a:rPr lang="zh-CN" altLang="en-US" dirty="0"/>
              <a:t>和</a:t>
            </a:r>
            <a:r>
              <a:rPr lang="en-US" altLang="zh-CN" dirty="0"/>
              <a:t>-f</a:t>
            </a:r>
            <a:r>
              <a:rPr lang="zh-CN" altLang="en-US" dirty="0"/>
              <a:t>参数来设置</a:t>
            </a:r>
            <a:r>
              <a:rPr lang="en-US" altLang="zh-CN" dirty="0"/>
              <a:t>TTL</a:t>
            </a:r>
            <a:r>
              <a:rPr lang="zh-CN" altLang="en-US" dirty="0"/>
              <a:t>值范围，可以选择查看路径中的一段。</a:t>
            </a:r>
            <a:endParaRPr lang="en-US" altLang="zh-CN" dirty="0"/>
          </a:p>
          <a:p>
            <a:pPr lvl="1"/>
            <a:r>
              <a:rPr lang="en-US" altLang="zh-CN" sz="1800" b="0" i="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traceroute -f 5 -m 10 www.baidu.com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19DC82-50B5-8AF7-681F-86DE6805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9" y="2902923"/>
            <a:ext cx="8372162" cy="9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8372163" cy="164746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可以使用命令行参数来修改默认设置</a:t>
            </a:r>
            <a:endParaRPr lang="en-US" altLang="zh-CN" dirty="0"/>
          </a:p>
          <a:p>
            <a:pPr lvl="1"/>
            <a:r>
              <a:rPr lang="zh-CN" altLang="en-US" sz="2100" dirty="0"/>
              <a:t>使用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参数来强制使用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，可用于解决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号过多问题，该操作必须使用管理员权限</a:t>
            </a:r>
            <a:r>
              <a:rPr lang="zh-CN" altLang="en-US" sz="2100" dirty="0"/>
              <a:t>。</a:t>
            </a:r>
            <a:endParaRPr lang="en-US" altLang="zh-CN" sz="2100" dirty="0"/>
          </a:p>
          <a:p>
            <a:pPr lvl="1"/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traceroute -I www.baidu.com</a:t>
            </a:r>
          </a:p>
          <a:p>
            <a:pPr lvl="1"/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可以看到在第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轮就到达了目标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地址，不会出现之前的半路丢失问题，不过还是存在一些星号。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2DDC0-8F87-4CF0-5A5F-F1496A639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80" r="60903" b="2301"/>
          <a:stretch/>
        </p:blipFill>
        <p:spPr>
          <a:xfrm>
            <a:off x="1808421" y="3524861"/>
            <a:ext cx="5527158" cy="27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23891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路由器</a:t>
            </a:r>
            <a:r>
              <a:rPr lang="en-US" altLang="zh-CN" sz="1600" dirty="0">
                <a:latin typeface="+mn-ea"/>
              </a:rPr>
              <a:t>CPU</a:t>
            </a:r>
            <a:r>
              <a:rPr lang="zh-CN" altLang="en-US" sz="1600" dirty="0">
                <a:latin typeface="+mn-ea"/>
              </a:rPr>
              <a:t>算力不足，来不及处理</a:t>
            </a:r>
            <a:r>
              <a:rPr lang="en-US" altLang="zh-CN" sz="1600" dirty="0">
                <a:latin typeface="+mn-ea"/>
              </a:rPr>
              <a:t>traceroute</a:t>
            </a:r>
            <a:r>
              <a:rPr lang="zh-CN" altLang="en-US" sz="1600" dirty="0">
                <a:latin typeface="+mn-ea"/>
              </a:rPr>
              <a:t>信息；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路由器不支持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UDP&gt;32768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的端口；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路由器不支持回送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TTL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超时信息；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防火墙封锁</a:t>
            </a:r>
            <a:r>
              <a:rPr lang="en-US" altLang="zh-CN" sz="1600" dirty="0">
                <a:solidFill>
                  <a:srgbClr val="121212"/>
                </a:solidFill>
                <a:latin typeface="+mn-ea"/>
              </a:rPr>
              <a:t>ICMP</a:t>
            </a:r>
            <a:r>
              <a:rPr lang="zh-CN" altLang="en-US" sz="1600" dirty="0">
                <a:solidFill>
                  <a:srgbClr val="121212"/>
                </a:solidFill>
                <a:latin typeface="+mn-ea"/>
              </a:rPr>
              <a:t>等返回信息等。</a:t>
            </a:r>
            <a:endParaRPr lang="en-US" altLang="zh-CN" sz="1600" dirty="0">
              <a:solidFill>
                <a:srgbClr val="121212"/>
              </a:solidFill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出现</a:t>
            </a:r>
            <a:r>
              <a:rPr lang="en-US" altLang="zh-CN" dirty="0"/>
              <a:t>*</a:t>
            </a:r>
            <a:r>
              <a:rPr lang="zh-CN" altLang="en-US" dirty="0"/>
              <a:t>号的一些原因</a:t>
            </a:r>
          </a:p>
        </p:txBody>
      </p:sp>
    </p:spTree>
    <p:extLst>
      <p:ext uri="{BB962C8B-B14F-4D97-AF65-F5344CB8AC3E}">
        <p14:creationId xmlns:p14="http://schemas.microsoft.com/office/powerpoint/2010/main" val="59228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演示视频</a:t>
            </a:r>
          </a:p>
        </p:txBody>
      </p:sp>
      <p:pic>
        <p:nvPicPr>
          <p:cNvPr id="6" name="tr操作演示">
            <a:hlinkClick r:id="" action="ppaction://media"/>
            <a:extLst>
              <a:ext uri="{FF2B5EF4-FFF2-40B4-BE49-F238E27FC236}">
                <a16:creationId xmlns:a16="http://schemas.microsoft.com/office/drawing/2014/main" id="{90A23D46-0EBB-0C4F-0A42-B1E0069DF8AA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713" y="1790700"/>
            <a:ext cx="8372475" cy="4710113"/>
          </a:xfrm>
        </p:spPr>
      </p:pic>
    </p:spTree>
    <p:extLst>
      <p:ext uri="{BB962C8B-B14F-4D97-AF65-F5344CB8AC3E}">
        <p14:creationId xmlns:p14="http://schemas.microsoft.com/office/powerpoint/2010/main" val="15667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1097</TotalTime>
  <Words>669</Words>
  <Application>Microsoft Office PowerPoint</Application>
  <PresentationFormat>全屏显示(4:3)</PresentationFormat>
  <Paragraphs>51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Verdana</vt:lpstr>
      <vt:lpstr>2016-VI主题-蓝</vt:lpstr>
      <vt:lpstr>Traceroute工具</vt:lpstr>
      <vt:lpstr>简介</vt:lpstr>
      <vt:lpstr>命令行参数</vt:lpstr>
      <vt:lpstr>使用示例</vt:lpstr>
      <vt:lpstr>命令行参数示例</vt:lpstr>
      <vt:lpstr>命令行参数示例</vt:lpstr>
      <vt:lpstr>命令行参数示例</vt:lpstr>
      <vt:lpstr>出现*号的一些原因</vt:lpstr>
      <vt:lpstr>演示视频</vt:lpstr>
      <vt:lpstr>小练习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楼 泽楠</cp:lastModifiedBy>
  <cp:revision>46</cp:revision>
  <dcterms:created xsi:type="dcterms:W3CDTF">2016-04-20T02:59:17Z</dcterms:created>
  <dcterms:modified xsi:type="dcterms:W3CDTF">2023-02-27T05:10:21Z</dcterms:modified>
</cp:coreProperties>
</file>